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4" r:id="rId8"/>
    <p:sldId id="268" r:id="rId9"/>
    <p:sldId id="273" r:id="rId10"/>
    <p:sldId id="265" r:id="rId11"/>
    <p:sldId id="266" r:id="rId12"/>
    <p:sldId id="270" r:id="rId13"/>
    <p:sldId id="274" r:id="rId14"/>
    <p:sldId id="267" r:id="rId15"/>
    <p:sldId id="262" r:id="rId16"/>
    <p:sldId id="271" r:id="rId17"/>
    <p:sldId id="26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7B9704-53F2-4899-9A19-E59753A31048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1ED286-172B-4503-895E-B9E5B5A0D49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vast majority of these illnesses, of which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coryza (common cold)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by far the most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are :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caused by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Immunity is short-lived &amp; virus-specific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viral infections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rtl="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Influnzea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laryngitis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laryngo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tracheo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bronchitis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Bacterial infection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epiglottitis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Lecture: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Respiratory Tract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URTI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ar-IQ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23530"/>
            <a:ext cx="9144000" cy="5805264"/>
          </a:xfrm>
        </p:spPr>
        <p:txBody>
          <a:bodyPr>
            <a:noAutofit/>
          </a:bodyPr>
          <a:lstStyle/>
          <a:p>
            <a:pPr algn="justLow" rtl="0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illness starts abruptly with a fever, shivering and generalized aching in the limbs, severe headache, soreness of the throat, dry cough that can persist for several weeks. </a:t>
            </a:r>
          </a:p>
          <a:p>
            <a:pPr algn="justLow" rtl="0">
              <a:buFont typeface="Wingdings" pitchFamily="2" charset="2"/>
              <a:buChar char="ü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occurs in 70% of cases of H5N1.</a:t>
            </a:r>
          </a:p>
          <a:p>
            <a:pPr algn="justLow" rtl="0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prolonged period of debility and depression  </a:t>
            </a:r>
          </a:p>
          <a:p>
            <a:pPr algn="l">
              <a:buNone/>
            </a:pPr>
            <a:endParaRPr lang="ar-IQ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ar-IQ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Complications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bacterial infection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Strep.pneumoniae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H.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Char char="ü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pneumonia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caused by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Staph.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is rarer, but more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serious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mortality of up to 20%.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 infectious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encephalomyelitis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rarely occurs  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endParaRPr lang="en-US" sz="2000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pPr algn="l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incubation period: usually 1–3 days.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29780"/>
            <a:ext cx="9144000" cy="5857892"/>
          </a:xfrm>
        </p:spPr>
        <p:txBody>
          <a:bodyPr>
            <a:normAutofit/>
          </a:bodyPr>
          <a:lstStyle/>
          <a:p>
            <a:pPr algn="just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Laboratory diagnosis is not usually necessary, but a definitive diagnosis can be established by demonstrating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fourfold increase in the complement-fixing antibody  </a:t>
            </a:r>
          </a:p>
          <a:p>
            <a:pPr algn="just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haemagglutinin antibody measured at onset and after 1–2 weeks </a:t>
            </a:r>
          </a:p>
          <a:p>
            <a:pPr algn="just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demonstrating the virus in throat or nasal secretions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Diagnosis and treatment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algn="justLow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bed rest &amp;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Low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prevent secondary infection in those with: chronic bronchitis, cardiac&amp; renal disease.</a:t>
            </a:r>
          </a:p>
          <a:p>
            <a:pPr algn="justLow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Neuraminidase inhibitors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:may help to shorten the duration of symptoms, if given within 48 hours  .</a:t>
            </a:r>
          </a:p>
          <a:p>
            <a:pPr algn="justLow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cost–benefit remains unproven but currently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recommended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UK for patients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suspected influenza over the age of 65 &amp;</a:t>
            </a:r>
          </a:p>
          <a:p>
            <a:pPr algn="justLow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‘at-risk’ adults, (to reduce admissions to hospital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>
              <a:buFont typeface="Wingdings" pitchFamily="2" charset="2"/>
              <a:buChar char="ü"/>
            </a:pPr>
            <a:endParaRPr lang="ar-IQ" sz="28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564357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bed rest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prevent secondary infection in those with: chronic bronchitis, cardiac&amp; renal disease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Administration of neuraminidase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inhibitor,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oseltamivir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(75 mg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twice daily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or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inhaled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zanamivir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(10 mg twice daily)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days,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reduce the severity of symptoms 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started within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48 hours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onset  </a:t>
            </a:r>
          </a:p>
          <a:p>
            <a:pPr algn="l" rtl="0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prophylaxis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risk individuals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‘flu' season.  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Resistance can emerge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all of these agents and so updated local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advice should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prevention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08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400" dirty="0" smtClean="0"/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rotection by vaccines is effective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up to70% of people, but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only lasts for about a year. </a:t>
            </a:r>
          </a:p>
          <a:p>
            <a:pPr algn="just" rtl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Routine vaccination is recommended for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over 65 years of age 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younger people with chronic heart disease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Chronic lung disease (including asthma)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chronic kidney disease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diabetes mellitus 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those who are immunosuppressed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During pandemics: in key hospital and health service personnel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Prophylaxis</a:t>
            </a:r>
            <a:b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like common cold.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Sudden paroxysms of cough accompanied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&amp;breathlessness.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Contraction of accessory muscles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indrawing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intercostal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spaces.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Cyanosis and asphyxia in small children, if appropriate treatment not given .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Complications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Asphyxia, Death.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Super infection with bacteria, especially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Strepts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Staphy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Viscid secretions may occlude bronchi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Treatments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Inhalations of steam and humidified air/high concentrations of oxygen.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Endotracheal intubation or tracheostomy to relieve laryngeal obstruction &amp; allow clearing of bronchial secretions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intravenous antibiotic therapy for seriously ill patients.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Maintain adequate hydration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laryngo-tracheobronchitis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(croup)*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5100" y="-2763727"/>
            <a:ext cx="897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</a:pPr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ar-IQ" sz="3200" b="1" dirty="0">
              <a:solidFill>
                <a:prstClr val="black"/>
              </a:solidFill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Fever and sore throat, rapidly leading to stridor because of swelling of epiglottis and surrounding structures ( infection with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absence of much hoarseness may distinguish acute epiglottitis from other causes of stridor?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Death from asphyxia which may be precipitated by attempts to examine the throat</a:t>
            </a:r>
          </a:p>
          <a:p>
            <a:pPr algn="l" rtl="0"/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avoid using a tongue depressor or any instrument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unless facilities for endotracheal intubation or tracheostomy are immediately available ?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R/: Intravenous antibiotic therapy essential.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Other measures as for acute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laryngo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tracheo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bronchitis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epiglottitis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Acute bronchitis 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acute coryza.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irritating unproductive cough, retrosternal discomfort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tracheitis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Chest tightness, wheeze and breathlessness when bronchi become involved. </a:t>
            </a:r>
          </a:p>
          <a:p>
            <a:pPr marL="0" indent="0" algn="l" rtl="0"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tracheiti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causes pain on coughing.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Sputum is initially scanty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After a day or so, sputum becomes mucopurulent, more copious &amp;  often blood-stained.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bronchial infection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,may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associated with a pyrexia of 38-39°C &amp;a neutrophil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Spontaneous recovery occurs over a few days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patients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recover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rapidly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specific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investigation is indicate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only in more severe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illness ?.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from: </a:t>
            </a:r>
          </a:p>
          <a:p>
            <a:pPr algn="ctr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exfoliated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cells collected on throat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swabs  </a:t>
            </a:r>
          </a:p>
          <a:p>
            <a:pPr algn="ctr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retrospectively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serological tests.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fluorescent antibody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technique. </a:t>
            </a:r>
          </a:p>
          <a:p>
            <a:pPr algn="ctr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swabs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streptococcal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pharyngitis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Blood picture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identify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infectious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mononucleosis, in CBP</a:t>
            </a:r>
          </a:p>
          <a:p>
            <a:pPr marL="109728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Radiographic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required if an underlying chronic infection involving the sinuses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suspected.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 respiratory tract infections</a:t>
            </a:r>
            <a:endParaRPr lang="ar-IQ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77922"/>
            <a:ext cx="9144000" cy="6080078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highly infectious illness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causes a mild systemic upset &amp; prominent nasal symptoms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is due to infection by a wide range of respiratory viruses,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rhinoviruses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coronaviruses &amp; adenoviruses.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close personal contact in early stages </a:t>
            </a:r>
          </a:p>
          <a:p>
            <a:pPr algn="l" rtl="0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spread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facilitated by overcrowding and poor ventilation.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 different antigenic strains of rhinovirus, (difficult to confer protection).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average, individuals suffer 2-3 colds/year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incidence lessens with age, ( accumulating immunity ). 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common cold (acute coryza)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l" rtl="0"/>
            <a:endParaRPr lang="en-US" sz="2800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Tiredness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Slight pyrexia, malaise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sore nose &amp; (sore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throat)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 involve pharynx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Sneezing &amp; profuse, watery nasal discharge are followed by thick mucopurulent secretions which may persist for up to a week.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Horse voice if (larynx) involve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complicated by a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tracheitis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or bronchitis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chest tightness &amp;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wheeze 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bacterial infection occurs only in a minority of cases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Clinical features :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ar-IQ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Sinusitis. 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LRTI  (bronchitis/pneumonia).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otitis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Hearing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impairment</a:t>
            </a: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Most do not require treatment.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Analgesics &amp; antipyretics for systemic symptoms.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Nasal decongestant in some cases.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Antibiotics not necessary in uncomplicated coryza.</a:t>
            </a:r>
          </a:p>
          <a:p>
            <a:pPr algn="l" rtl="0"/>
            <a:endParaRPr lang="ar-IQ" dirty="0" smtClean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Complications  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a complication of acute coryza.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sore throat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Hoarse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loss of voice. Attempts to speak cause pain. 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Initially, painful &amp; unproductive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children (croup) because of inflammatory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leading to partial obstruction of a small larynx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Complications rare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MAY include: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Chronic laryngitis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tracheitis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bronchitis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Treatments: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Rest voice.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Analgesics for relief of discomfort and  pyrexia.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Steam inhalations may be of value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Antibiotics not necessary in simple acute laryngitis</a:t>
            </a:r>
          </a:p>
          <a:p>
            <a:pPr algn="l" rtl="0"/>
            <a:endParaRPr lang="ar-IQ" sz="28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laryngitis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400" b="1" dirty="0"/>
          </a:p>
          <a:p>
            <a:pPr algn="l" rtl="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Influenza is an acute systemic viral infection that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primarily affects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respiratory tract; it carries a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significant mortality.</a:t>
            </a:r>
          </a:p>
          <a:p>
            <a:pPr algn="l" rtl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It belongs to the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orthomyxo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virus group &amp; exists in two main forms, A and B.</a:t>
            </a:r>
          </a:p>
          <a:p>
            <a:pPr algn="l" rtl="0"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 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localized outbreaks of milder nature</a:t>
            </a:r>
          </a:p>
          <a:p>
            <a:pPr algn="l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 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world-wide pandemics, new antigenic variants at irregular intervals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algn="l" rtl="0">
              <a:buNone/>
            </a:pPr>
            <a:r>
              <a:rPr lang="en-US" sz="2400" b="1" dirty="0" smtClean="0"/>
              <a:t> </a:t>
            </a:r>
          </a:p>
          <a:p>
            <a:pPr algn="l" rtl="0">
              <a:buNone/>
            </a:pPr>
            <a:r>
              <a:rPr lang="en-US" sz="2400" b="1" dirty="0" smtClean="0"/>
              <a:t>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4357686" cy="1142984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IQ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most serious influenza pandemic occurred in: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more than 20 million deaths worldwide.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major shift in the antigenic make-up of the virus led to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appearance of influenza A2 type H2N2, which caused a world-wide pandemic.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1968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further pandemic occurred owing to the emergence of Hong Kong influenza type H3N2,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pandemic is likely in the next few years.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concerns have focused on the H5N1 strain of influenza A which was previously confined to birds but can be contracted by humans who are in close contact with infected poultry.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IQ" dirty="0">
              <a:cs typeface="+mj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3929058" cy="857232"/>
          </a:xfrm>
        </p:spPr>
        <p:txBody>
          <a:bodyPr/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Epidemeology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44" y="1142985"/>
            <a:ext cx="8715436" cy="542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Pandemic of influenza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873</TotalTime>
  <Words>1058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ملتقى</vt:lpstr>
      <vt:lpstr>4th : Lecture:  Upper Respiratory Tract Infections (URTI) </vt:lpstr>
      <vt:lpstr>upper respiratory tract infections</vt:lpstr>
      <vt:lpstr>  common cold (acute coryza) </vt:lpstr>
      <vt:lpstr> Clinical features : </vt:lpstr>
      <vt:lpstr>Complications  </vt:lpstr>
      <vt:lpstr>  Acute laryngitis  </vt:lpstr>
      <vt:lpstr>Influenza </vt:lpstr>
      <vt:lpstr>Epidemeology </vt:lpstr>
      <vt:lpstr>Pandemic of influenza</vt:lpstr>
      <vt:lpstr>Clinical features The incubation period: usually 1–3 days. </vt:lpstr>
      <vt:lpstr> Diagnosis and treatment </vt:lpstr>
      <vt:lpstr>Treatment </vt:lpstr>
      <vt:lpstr> Management and prevention </vt:lpstr>
      <vt:lpstr>  Prophylaxis  </vt:lpstr>
      <vt:lpstr>     Acute laryngo-tracheobronchitis (croup)*     </vt:lpstr>
      <vt:lpstr>Acute epiglottitis </vt:lpstr>
      <vt:lpstr>  </vt:lpstr>
    </vt:vector>
  </TitlesOfParts>
  <Company>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RESPIRATORY TRACT INFECTIONS</dc:title>
  <dc:creator>ALHAMMAMI</dc:creator>
  <cp:lastModifiedBy>DELL</cp:lastModifiedBy>
  <cp:revision>104</cp:revision>
  <dcterms:created xsi:type="dcterms:W3CDTF">2013-12-12T14:36:53Z</dcterms:created>
  <dcterms:modified xsi:type="dcterms:W3CDTF">2019-01-01T22:05:48Z</dcterms:modified>
</cp:coreProperties>
</file>